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6576000" cy="27432000"/>
  <p:notesSz cx="6858000" cy="9144000"/>
  <p:defaultTextStyle>
    <a:defPPr>
      <a:defRPr lang="en-US"/>
    </a:defPPr>
    <a:lvl1pPr marL="0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1pPr>
    <a:lvl2pPr marL="1828727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2pPr>
    <a:lvl3pPr marL="3657454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3pPr>
    <a:lvl4pPr marL="5486181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4pPr>
    <a:lvl5pPr marL="7314907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5pPr>
    <a:lvl6pPr marL="9143634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6pPr>
    <a:lvl7pPr marL="10972361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7pPr>
    <a:lvl8pPr marL="12801088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8pPr>
    <a:lvl9pPr marL="14629815" algn="l" defTabSz="1828727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244D"/>
    <a:srgbClr val="00FF00"/>
    <a:srgbClr val="FF6307"/>
    <a:srgbClr val="FFFDF7"/>
    <a:srgbClr val="FFFEF7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4" autoAdjust="0"/>
    <p:restoredTop sz="96395" autoAdjust="0"/>
  </p:normalViewPr>
  <p:slideViewPr>
    <p:cSldViewPr snapToGrid="0" snapToObjects="1">
      <p:cViewPr varScale="1">
        <p:scale>
          <a:sx n="28" d="100"/>
          <a:sy n="28" d="100"/>
        </p:scale>
        <p:origin x="1914" y="150"/>
      </p:cViewPr>
      <p:guideLst>
        <p:guide orient="horz" pos="864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795D6-8511-4E04-832D-1184606D90B4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DC173-F60B-4082-8CA0-3BB626981E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26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0985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1970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2954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23939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04924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909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893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878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DC173-F60B-4082-8CA0-3BB626981E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91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2"/>
            <a:ext cx="310896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0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4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3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2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7285754" y="5270500"/>
            <a:ext cx="39503348" cy="1123505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75702" y="5270500"/>
            <a:ext cx="117900452" cy="1123505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02"/>
            <a:ext cx="31089600" cy="5448300"/>
          </a:xfrm>
        </p:spPr>
        <p:txBody>
          <a:bodyPr anchor="t"/>
          <a:lstStyle>
            <a:lvl1pPr algn="l">
              <a:defRPr sz="15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54"/>
            <a:ext cx="31089600" cy="600074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8727" indent="0">
              <a:buNone/>
              <a:defRPr sz="7166">
                <a:solidFill>
                  <a:schemeClr val="tx1">
                    <a:tint val="75000"/>
                  </a:schemeClr>
                </a:solidFill>
              </a:defRPr>
            </a:lvl2pPr>
            <a:lvl3pPr marL="3657454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3pPr>
            <a:lvl4pPr marL="5486181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4pPr>
            <a:lvl5pPr marL="7314907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5pPr>
            <a:lvl6pPr marL="9143634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6pPr>
            <a:lvl7pPr marL="10972361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7pPr>
            <a:lvl8pPr marL="12801088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8pPr>
            <a:lvl9pPr marL="14629815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5702" y="30721300"/>
            <a:ext cx="78701900" cy="86899752"/>
          </a:xfrm>
        </p:spPr>
        <p:txBody>
          <a:bodyPr/>
          <a:lstStyle>
            <a:lvl1pPr>
              <a:defRPr sz="11166"/>
            </a:lvl1pPr>
            <a:lvl2pPr>
              <a:defRPr sz="9583"/>
            </a:lvl2pPr>
            <a:lvl3pPr>
              <a:defRPr sz="8000"/>
            </a:lvl3pPr>
            <a:lvl4pPr>
              <a:defRPr sz="7166"/>
            </a:lvl4pPr>
            <a:lvl5pPr>
              <a:defRPr sz="7166"/>
            </a:lvl5pPr>
            <a:lvl6pPr>
              <a:defRPr sz="7166"/>
            </a:lvl6pPr>
            <a:lvl7pPr>
              <a:defRPr sz="7166"/>
            </a:lvl7pPr>
            <a:lvl8pPr>
              <a:defRPr sz="7166"/>
            </a:lvl8pPr>
            <a:lvl9pPr>
              <a:defRPr sz="71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087202" y="30721300"/>
            <a:ext cx="78701900" cy="86899752"/>
          </a:xfrm>
        </p:spPr>
        <p:txBody>
          <a:bodyPr/>
          <a:lstStyle>
            <a:lvl1pPr>
              <a:defRPr sz="11166"/>
            </a:lvl1pPr>
            <a:lvl2pPr>
              <a:defRPr sz="9583"/>
            </a:lvl2pPr>
            <a:lvl3pPr>
              <a:defRPr sz="8000"/>
            </a:lvl3pPr>
            <a:lvl4pPr>
              <a:defRPr sz="7166"/>
            </a:lvl4pPr>
            <a:lvl5pPr>
              <a:defRPr sz="7166"/>
            </a:lvl5pPr>
            <a:lvl6pPr>
              <a:defRPr sz="7166"/>
            </a:lvl6pPr>
            <a:lvl7pPr>
              <a:defRPr sz="7166"/>
            </a:lvl7pPr>
            <a:lvl8pPr>
              <a:defRPr sz="7166"/>
            </a:lvl8pPr>
            <a:lvl9pPr>
              <a:defRPr sz="71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140452"/>
            <a:ext cx="16160752" cy="2559048"/>
          </a:xfrm>
        </p:spPr>
        <p:txBody>
          <a:bodyPr anchor="b"/>
          <a:lstStyle>
            <a:lvl1pPr marL="0" indent="0">
              <a:buNone/>
              <a:defRPr sz="9583" b="1"/>
            </a:lvl1pPr>
            <a:lvl2pPr marL="1828727" indent="0">
              <a:buNone/>
              <a:defRPr sz="8000" b="1"/>
            </a:lvl2pPr>
            <a:lvl3pPr marL="3657454" indent="0">
              <a:buNone/>
              <a:defRPr sz="7166" b="1"/>
            </a:lvl3pPr>
            <a:lvl4pPr marL="5486181" indent="0">
              <a:buNone/>
              <a:defRPr sz="6416" b="1"/>
            </a:lvl4pPr>
            <a:lvl5pPr marL="7314907" indent="0">
              <a:buNone/>
              <a:defRPr sz="6416" b="1"/>
            </a:lvl5pPr>
            <a:lvl6pPr marL="9143634" indent="0">
              <a:buNone/>
              <a:defRPr sz="6416" b="1"/>
            </a:lvl6pPr>
            <a:lvl7pPr marL="10972361" indent="0">
              <a:buNone/>
              <a:defRPr sz="6416" b="1"/>
            </a:lvl7pPr>
            <a:lvl8pPr marL="12801088" indent="0">
              <a:buNone/>
              <a:defRPr sz="6416" b="1"/>
            </a:lvl8pPr>
            <a:lvl9pPr marL="14629815" indent="0">
              <a:buNone/>
              <a:defRPr sz="64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8699500"/>
            <a:ext cx="16160752" cy="15805152"/>
          </a:xfrm>
        </p:spPr>
        <p:txBody>
          <a:bodyPr/>
          <a:lstStyle>
            <a:lvl1pPr>
              <a:defRPr sz="9583"/>
            </a:lvl1pPr>
            <a:lvl2pPr>
              <a:defRPr sz="8000"/>
            </a:lvl2pPr>
            <a:lvl3pPr>
              <a:defRPr sz="7166"/>
            </a:lvl3pPr>
            <a:lvl4pPr>
              <a:defRPr sz="6416"/>
            </a:lvl4pPr>
            <a:lvl5pPr>
              <a:defRPr sz="6416"/>
            </a:lvl5pPr>
            <a:lvl6pPr>
              <a:defRPr sz="6416"/>
            </a:lvl6pPr>
            <a:lvl7pPr>
              <a:defRPr sz="6416"/>
            </a:lvl7pPr>
            <a:lvl8pPr>
              <a:defRPr sz="6416"/>
            </a:lvl8pPr>
            <a:lvl9pPr>
              <a:defRPr sz="6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6140452"/>
            <a:ext cx="16167100" cy="2559048"/>
          </a:xfrm>
        </p:spPr>
        <p:txBody>
          <a:bodyPr anchor="b"/>
          <a:lstStyle>
            <a:lvl1pPr marL="0" indent="0">
              <a:buNone/>
              <a:defRPr sz="9583" b="1"/>
            </a:lvl1pPr>
            <a:lvl2pPr marL="1828727" indent="0">
              <a:buNone/>
              <a:defRPr sz="8000" b="1"/>
            </a:lvl2pPr>
            <a:lvl3pPr marL="3657454" indent="0">
              <a:buNone/>
              <a:defRPr sz="7166" b="1"/>
            </a:lvl3pPr>
            <a:lvl4pPr marL="5486181" indent="0">
              <a:buNone/>
              <a:defRPr sz="6416" b="1"/>
            </a:lvl4pPr>
            <a:lvl5pPr marL="7314907" indent="0">
              <a:buNone/>
              <a:defRPr sz="6416" b="1"/>
            </a:lvl5pPr>
            <a:lvl6pPr marL="9143634" indent="0">
              <a:buNone/>
              <a:defRPr sz="6416" b="1"/>
            </a:lvl6pPr>
            <a:lvl7pPr marL="10972361" indent="0">
              <a:buNone/>
              <a:defRPr sz="6416" b="1"/>
            </a:lvl7pPr>
            <a:lvl8pPr marL="12801088" indent="0">
              <a:buNone/>
              <a:defRPr sz="6416" b="1"/>
            </a:lvl8pPr>
            <a:lvl9pPr marL="14629815" indent="0">
              <a:buNone/>
              <a:defRPr sz="64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8699500"/>
            <a:ext cx="16167100" cy="15805152"/>
          </a:xfrm>
        </p:spPr>
        <p:txBody>
          <a:bodyPr/>
          <a:lstStyle>
            <a:lvl1pPr>
              <a:defRPr sz="9583"/>
            </a:lvl1pPr>
            <a:lvl2pPr>
              <a:defRPr sz="8000"/>
            </a:lvl2pPr>
            <a:lvl3pPr>
              <a:defRPr sz="7166"/>
            </a:lvl3pPr>
            <a:lvl4pPr>
              <a:defRPr sz="6416"/>
            </a:lvl4pPr>
            <a:lvl5pPr>
              <a:defRPr sz="6416"/>
            </a:lvl5pPr>
            <a:lvl6pPr>
              <a:defRPr sz="6416"/>
            </a:lvl6pPr>
            <a:lvl7pPr>
              <a:defRPr sz="6416"/>
            </a:lvl7pPr>
            <a:lvl8pPr>
              <a:defRPr sz="6416"/>
            </a:lvl8pPr>
            <a:lvl9pPr>
              <a:defRPr sz="6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092200"/>
            <a:ext cx="12033252" cy="4648200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2"/>
            <a:ext cx="20447000" cy="23412452"/>
          </a:xfrm>
        </p:spPr>
        <p:txBody>
          <a:bodyPr/>
          <a:lstStyle>
            <a:lvl1pPr>
              <a:defRPr sz="12833"/>
            </a:lvl1pPr>
            <a:lvl2pPr>
              <a:defRPr sz="11166"/>
            </a:lvl2pPr>
            <a:lvl3pPr>
              <a:defRPr sz="9583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5740402"/>
            <a:ext cx="12033252" cy="18764252"/>
          </a:xfrm>
        </p:spPr>
        <p:txBody>
          <a:bodyPr/>
          <a:lstStyle>
            <a:lvl1pPr marL="0" indent="0">
              <a:buNone/>
              <a:defRPr sz="5583"/>
            </a:lvl1pPr>
            <a:lvl2pPr marL="1828727" indent="0">
              <a:buNone/>
              <a:defRPr sz="4833"/>
            </a:lvl2pPr>
            <a:lvl3pPr marL="3657454" indent="0">
              <a:buNone/>
              <a:defRPr sz="4000"/>
            </a:lvl3pPr>
            <a:lvl4pPr marL="5486181" indent="0">
              <a:buNone/>
              <a:defRPr sz="3583"/>
            </a:lvl4pPr>
            <a:lvl5pPr marL="7314907" indent="0">
              <a:buNone/>
              <a:defRPr sz="3583"/>
            </a:lvl5pPr>
            <a:lvl6pPr marL="9143634" indent="0">
              <a:buNone/>
              <a:defRPr sz="3583"/>
            </a:lvl6pPr>
            <a:lvl7pPr marL="10972361" indent="0">
              <a:buNone/>
              <a:defRPr sz="3583"/>
            </a:lvl7pPr>
            <a:lvl8pPr marL="12801088" indent="0">
              <a:buNone/>
              <a:defRPr sz="3583"/>
            </a:lvl8pPr>
            <a:lvl9pPr marL="14629815" indent="0">
              <a:buNone/>
              <a:defRPr sz="3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19202400"/>
            <a:ext cx="21945600" cy="226695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451100"/>
            <a:ext cx="21945600" cy="16459200"/>
          </a:xfrm>
        </p:spPr>
        <p:txBody>
          <a:bodyPr/>
          <a:lstStyle>
            <a:lvl1pPr marL="0" indent="0">
              <a:buNone/>
              <a:defRPr sz="12833"/>
            </a:lvl1pPr>
            <a:lvl2pPr marL="1828727" indent="0">
              <a:buNone/>
              <a:defRPr sz="11166"/>
            </a:lvl2pPr>
            <a:lvl3pPr marL="3657454" indent="0">
              <a:buNone/>
              <a:defRPr sz="9583"/>
            </a:lvl3pPr>
            <a:lvl4pPr marL="5486181" indent="0">
              <a:buNone/>
              <a:defRPr sz="8000"/>
            </a:lvl4pPr>
            <a:lvl5pPr marL="7314907" indent="0">
              <a:buNone/>
              <a:defRPr sz="8000"/>
            </a:lvl5pPr>
            <a:lvl6pPr marL="9143634" indent="0">
              <a:buNone/>
              <a:defRPr sz="8000"/>
            </a:lvl6pPr>
            <a:lvl7pPr marL="10972361" indent="0">
              <a:buNone/>
              <a:defRPr sz="8000"/>
            </a:lvl7pPr>
            <a:lvl8pPr marL="12801088" indent="0">
              <a:buNone/>
              <a:defRPr sz="8000"/>
            </a:lvl8pPr>
            <a:lvl9pPr marL="14629815" indent="0">
              <a:buNone/>
              <a:defRPr sz="8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1469352"/>
            <a:ext cx="21945600" cy="3219448"/>
          </a:xfrm>
        </p:spPr>
        <p:txBody>
          <a:bodyPr/>
          <a:lstStyle>
            <a:lvl1pPr marL="0" indent="0">
              <a:buNone/>
              <a:defRPr sz="5583"/>
            </a:lvl1pPr>
            <a:lvl2pPr marL="1828727" indent="0">
              <a:buNone/>
              <a:defRPr sz="4833"/>
            </a:lvl2pPr>
            <a:lvl3pPr marL="3657454" indent="0">
              <a:buNone/>
              <a:defRPr sz="4000"/>
            </a:lvl3pPr>
            <a:lvl4pPr marL="5486181" indent="0">
              <a:buNone/>
              <a:defRPr sz="3583"/>
            </a:lvl4pPr>
            <a:lvl5pPr marL="7314907" indent="0">
              <a:buNone/>
              <a:defRPr sz="3583"/>
            </a:lvl5pPr>
            <a:lvl6pPr marL="9143634" indent="0">
              <a:buNone/>
              <a:defRPr sz="3583"/>
            </a:lvl6pPr>
            <a:lvl7pPr marL="10972361" indent="0">
              <a:buNone/>
              <a:defRPr sz="3583"/>
            </a:lvl7pPr>
            <a:lvl8pPr marL="12801088" indent="0">
              <a:buNone/>
              <a:defRPr sz="3583"/>
            </a:lvl8pPr>
            <a:lvl9pPr marL="14629815" indent="0">
              <a:buNone/>
              <a:defRPr sz="3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2"/>
            <a:ext cx="32918400" cy="1810385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2"/>
            <a:ext cx="8534400" cy="14605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4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E4445-FB83-B84F-A645-C4515D7B27E8}" type="datetimeFigureOut">
              <a:rPr lang="en-US" smtClean="0"/>
              <a:pPr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2"/>
            <a:ext cx="11582400" cy="14605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4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2"/>
            <a:ext cx="8534400" cy="14605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4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344F2-AEB5-FA45-B0B1-AC67D758B7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727" rtl="0" eaLnBrk="1" latinLnBrk="0" hangingPunct="1">
        <a:spcBef>
          <a:spcPct val="0"/>
        </a:spcBef>
        <a:buNone/>
        <a:defRPr sz="175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545" indent="-1371545" algn="l" defTabSz="1828727" rtl="0" eaLnBrk="1" latinLnBrk="0" hangingPunct="1">
        <a:spcBef>
          <a:spcPct val="20000"/>
        </a:spcBef>
        <a:buFont typeface="Arial"/>
        <a:buChar char="•"/>
        <a:defRPr sz="12833" kern="1200">
          <a:solidFill>
            <a:schemeClr val="tx1"/>
          </a:solidFill>
          <a:latin typeface="+mn-lt"/>
          <a:ea typeface="+mn-ea"/>
          <a:cs typeface="+mn-cs"/>
        </a:defRPr>
      </a:lvl1pPr>
      <a:lvl2pPr marL="2971681" indent="-1142954" algn="l" defTabSz="1828727" rtl="0" eaLnBrk="1" latinLnBrk="0" hangingPunct="1">
        <a:spcBef>
          <a:spcPct val="20000"/>
        </a:spcBef>
        <a:buFont typeface="Arial"/>
        <a:buChar char="–"/>
        <a:defRPr sz="11166" kern="1200">
          <a:solidFill>
            <a:schemeClr val="tx1"/>
          </a:solidFill>
          <a:latin typeface="+mn-lt"/>
          <a:ea typeface="+mn-ea"/>
          <a:cs typeface="+mn-cs"/>
        </a:defRPr>
      </a:lvl2pPr>
      <a:lvl3pPr marL="4571817" indent="-914363" algn="l" defTabSz="1828727" rtl="0" eaLnBrk="1" latinLnBrk="0" hangingPunct="1">
        <a:spcBef>
          <a:spcPct val="20000"/>
        </a:spcBef>
        <a:buFont typeface="Arial"/>
        <a:buChar char="•"/>
        <a:defRPr sz="9583" kern="1200">
          <a:solidFill>
            <a:schemeClr val="tx1"/>
          </a:solidFill>
          <a:latin typeface="+mn-lt"/>
          <a:ea typeface="+mn-ea"/>
          <a:cs typeface="+mn-cs"/>
        </a:defRPr>
      </a:lvl3pPr>
      <a:lvl4pPr marL="6400544" indent="-914363" algn="l" defTabSz="1828727" rtl="0" eaLnBrk="1" latinLnBrk="0" hangingPunct="1">
        <a:spcBef>
          <a:spcPct val="20000"/>
        </a:spcBef>
        <a:buFont typeface="Arial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271" indent="-914363" algn="l" defTabSz="1828727" rtl="0" eaLnBrk="1" latinLnBrk="0" hangingPunct="1">
        <a:spcBef>
          <a:spcPct val="20000"/>
        </a:spcBef>
        <a:buFont typeface="Arial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998" indent="-914363" algn="l" defTabSz="1828727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725" indent="-914363" algn="l" defTabSz="1828727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5451" indent="-914363" algn="l" defTabSz="1828727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178" indent="-914363" algn="l" defTabSz="1828727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1pPr>
      <a:lvl2pPr marL="1828727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2pPr>
      <a:lvl3pPr marL="3657454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3pPr>
      <a:lvl4pPr marL="5486181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4pPr>
      <a:lvl5pPr marL="7314907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5pPr>
      <a:lvl6pPr marL="9143634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6pPr>
      <a:lvl7pPr marL="10972361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7pPr>
      <a:lvl8pPr marL="12801088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8pPr>
      <a:lvl9pPr marL="14629815" algn="l" defTabSz="1828727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Rectangle 639"/>
          <p:cNvSpPr>
            <a:spLocks noChangeArrowheads="1"/>
          </p:cNvSpPr>
          <p:nvPr/>
        </p:nvSpPr>
        <p:spPr bwMode="auto">
          <a:xfrm>
            <a:off x="18800089" y="4117802"/>
            <a:ext cx="8246778" cy="7479940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5971" dirty="0"/>
          </a:p>
        </p:txBody>
      </p:sp>
      <p:sp>
        <p:nvSpPr>
          <p:cNvPr id="573" name="Rectangle 572"/>
          <p:cNvSpPr/>
          <p:nvPr/>
        </p:nvSpPr>
        <p:spPr>
          <a:xfrm>
            <a:off x="76976" y="-8829"/>
            <a:ext cx="36422047" cy="27432000"/>
          </a:xfrm>
          <a:prstGeom prst="rect">
            <a:avLst/>
          </a:prstGeom>
          <a:noFill/>
          <a:ln w="165100" cmpd="sng">
            <a:solidFill>
              <a:srgbClr val="FF63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1" dirty="0"/>
          </a:p>
        </p:txBody>
      </p:sp>
      <p:sp>
        <p:nvSpPr>
          <p:cNvPr id="2" name="Rectangle 1"/>
          <p:cNvSpPr/>
          <p:nvPr/>
        </p:nvSpPr>
        <p:spPr>
          <a:xfrm>
            <a:off x="76976" y="-1571"/>
            <a:ext cx="36499023" cy="3629572"/>
          </a:xfrm>
          <a:prstGeom prst="rect">
            <a:avLst/>
          </a:prstGeom>
          <a:solidFill>
            <a:srgbClr val="03244D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84113" y="208124"/>
            <a:ext cx="27476486" cy="1526151"/>
          </a:xfrm>
          <a:prstGeom prst="rect">
            <a:avLst/>
          </a:prstGeom>
        </p:spPr>
        <p:txBody>
          <a:bodyPr vert="horz" lIns="365760" tIns="182880" rIns="365760" bIns="182880" rtlCol="0" anchor="ctr">
            <a:normAutofit fontScale="97500" lnSpcReduction="10000"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Poster #: Title</a:t>
            </a:r>
            <a:endParaRPr lang="en-US" sz="8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5695" y="6126283"/>
            <a:ext cx="8096799" cy="6309671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1" dirty="0"/>
          </a:p>
        </p:txBody>
      </p:sp>
      <p:sp>
        <p:nvSpPr>
          <p:cNvPr id="8" name="TextBox 7"/>
          <p:cNvSpPr txBox="1"/>
          <p:nvPr/>
        </p:nvSpPr>
        <p:spPr>
          <a:xfrm>
            <a:off x="804906" y="6246807"/>
            <a:ext cx="7701458" cy="839374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/>
            <a:endParaRPr lang="en-US" sz="2000" dirty="0">
              <a:solidFill>
                <a:srgbClr val="00FF00"/>
              </a:solidFill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825313" y="1937928"/>
            <a:ext cx="27224893" cy="1596033"/>
          </a:xfrm>
          <a:prstGeom prst="rect">
            <a:avLst/>
          </a:prstGeom>
        </p:spPr>
        <p:txBody>
          <a:bodyPr vert="horz" lIns="365760" tIns="182880" rIns="365760" bIns="182880" rtlCol="0" anchor="ctr">
            <a:noAutofit/>
          </a:bodyPr>
          <a:lstStyle/>
          <a:p>
            <a:pPr algn="ctr"/>
            <a:r>
              <a:rPr lang="en-US" sz="4333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Seravek Medium"/>
              </a:rPr>
              <a:t>Authors</a:t>
            </a:r>
            <a:endParaRPr lang="en-US" sz="4333" dirty="0">
              <a:solidFill>
                <a:schemeClr val="accent5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Seravek Medium"/>
            </a:endParaRPr>
          </a:p>
          <a:p>
            <a:pPr algn="ctr"/>
            <a:r>
              <a:rPr lang="en-US" sz="4333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Seravek Medium"/>
              </a:rPr>
              <a:t>MECH5970/6970 Feedback Control of Dynamic Systems</a:t>
            </a:r>
            <a:endParaRPr lang="en-US" sz="4333" dirty="0">
              <a:solidFill>
                <a:schemeClr val="accent5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Seravek Medium"/>
            </a:endParaRPr>
          </a:p>
          <a:p>
            <a:pPr algn="ctr">
              <a:spcBef>
                <a:spcPct val="0"/>
              </a:spcBef>
              <a:defRPr/>
            </a:pPr>
            <a:endParaRPr lang="en-US" sz="2333" dirty="0">
              <a:solidFill>
                <a:schemeClr val="accent5">
                  <a:lumMod val="20000"/>
                  <a:lumOff val="80000"/>
                </a:schemeClr>
              </a:solidFill>
              <a:latin typeface="Gill Sans Std Bold Condensed"/>
              <a:ea typeface="+mj-ea"/>
              <a:cs typeface="+mj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55694" y="3898514"/>
            <a:ext cx="8096800" cy="1310184"/>
          </a:xfrm>
          <a:prstGeom prst="rect">
            <a:avLst/>
          </a:prstGeom>
          <a:solidFill>
            <a:srgbClr val="03244D"/>
          </a:solidFill>
          <a:ln w="76200">
            <a:solidFill>
              <a:srgbClr val="0324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5971" dirty="0"/>
              <a:t>Abstract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9336" y="12648029"/>
            <a:ext cx="8101584" cy="1310184"/>
          </a:xfrm>
          <a:prstGeom prst="rect">
            <a:avLst/>
          </a:prstGeom>
          <a:solidFill>
            <a:srgbClr val="03244D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5971" dirty="0"/>
              <a:t>Introduction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7689057" y="13852706"/>
            <a:ext cx="8207613" cy="6532753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1"/>
          </a:p>
        </p:txBody>
      </p:sp>
      <p:sp>
        <p:nvSpPr>
          <p:cNvPr id="58" name="Rectangle 57"/>
          <p:cNvSpPr/>
          <p:nvPr/>
        </p:nvSpPr>
        <p:spPr>
          <a:xfrm>
            <a:off x="27734613" y="22331615"/>
            <a:ext cx="8194994" cy="4638407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1" dirty="0"/>
          </a:p>
        </p:txBody>
      </p:sp>
      <p:sp>
        <p:nvSpPr>
          <p:cNvPr id="60" name="Rectangle 59"/>
          <p:cNvSpPr/>
          <p:nvPr/>
        </p:nvSpPr>
        <p:spPr>
          <a:xfrm>
            <a:off x="27687999" y="11935153"/>
            <a:ext cx="8148896" cy="1510913"/>
          </a:xfrm>
          <a:prstGeom prst="rect">
            <a:avLst/>
          </a:prstGeom>
          <a:solidFill>
            <a:srgbClr val="03244D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5971" dirty="0"/>
              <a:t>Future Work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689524" y="20637963"/>
            <a:ext cx="8253708" cy="1310184"/>
          </a:xfrm>
          <a:prstGeom prst="rect">
            <a:avLst/>
          </a:prstGeom>
          <a:solidFill>
            <a:srgbClr val="03244D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5971" dirty="0"/>
              <a:t>Sources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7975383" y="13985936"/>
            <a:ext cx="7623007" cy="5964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70" name="Rectangle 636"/>
          <p:cNvSpPr>
            <a:spLocks noChangeArrowheads="1"/>
          </p:cNvSpPr>
          <p:nvPr/>
        </p:nvSpPr>
        <p:spPr bwMode="auto">
          <a:xfrm>
            <a:off x="487063" y="14256777"/>
            <a:ext cx="8142806" cy="12760367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  <a:miter lim="800000"/>
            <a:headEnd/>
            <a:tailEnd/>
          </a:ln>
        </p:spPr>
        <p:txBody>
          <a:bodyPr wrap="none" anchor="ctr">
            <a:normAutofit/>
          </a:bodyPr>
          <a:lstStyle/>
          <a:p>
            <a:endParaRPr lang="en-US" sz="5971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-307393"/>
            <a:ext cx="153953" cy="995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6200" tIns="38100" rIns="76200" bIns="3810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5971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8211024" y="111696"/>
            <a:ext cx="15395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6200" tIns="38100" rIns="76200" bIns="3810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7619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00" dirty="0">
                <a:latin typeface="Arial" panose="020B0604020202020204" pitchFamily="34" charset="0"/>
              </a:rPr>
              <a:t/>
            </a:r>
            <a:br>
              <a:rPr lang="en-US" altLang="en-US" sz="1500" dirty="0">
                <a:latin typeface="Arial" panose="020B0604020202020204" pitchFamily="34" charset="0"/>
              </a:rPr>
            </a:br>
            <a:endParaRPr lang="en-US" altLang="en-US" sz="1500" dirty="0">
              <a:latin typeface="Arial" panose="020B0604020202020204" pitchFamily="34" charset="0"/>
            </a:endParaRPr>
          </a:p>
        </p:txBody>
      </p:sp>
      <p:sp>
        <p:nvSpPr>
          <p:cNvPr id="1212" name="Rectangle 639"/>
          <p:cNvSpPr>
            <a:spLocks noChangeArrowheads="1"/>
          </p:cNvSpPr>
          <p:nvPr/>
        </p:nvSpPr>
        <p:spPr bwMode="auto">
          <a:xfrm>
            <a:off x="18768200" y="13852706"/>
            <a:ext cx="8246778" cy="13164439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  <a:miter lim="800000"/>
            <a:headEnd/>
            <a:tailEnd/>
          </a:ln>
        </p:spPr>
        <p:txBody>
          <a:bodyPr wrap="none" anchor="ctr">
            <a:normAutofit/>
          </a:bodyPr>
          <a:lstStyle/>
          <a:p>
            <a:endParaRPr lang="en-US" sz="5971" dirty="0"/>
          </a:p>
        </p:txBody>
      </p:sp>
      <p:sp>
        <p:nvSpPr>
          <p:cNvPr id="1279" name="TextBox 1278"/>
          <p:cNvSpPr txBox="1"/>
          <p:nvPr/>
        </p:nvSpPr>
        <p:spPr>
          <a:xfrm>
            <a:off x="677206" y="16699832"/>
            <a:ext cx="7762515" cy="1027018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997" name="Rectangle 912"/>
          <p:cNvSpPr>
            <a:spLocks noChangeArrowheads="1"/>
          </p:cNvSpPr>
          <p:nvPr/>
        </p:nvSpPr>
        <p:spPr bwMode="auto">
          <a:xfrm>
            <a:off x="9585930" y="5465460"/>
            <a:ext cx="8165693" cy="21529225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  <a:miter lim="800000"/>
            <a:headEnd/>
            <a:tailEnd/>
          </a:ln>
        </p:spPr>
        <p:txBody>
          <a:bodyPr tIns="190500" bIns="190500"/>
          <a:lstStyle/>
          <a:p>
            <a:pPr indent="380985" algn="just">
              <a:lnSpc>
                <a:spcPct val="105000"/>
              </a:lnSpc>
            </a:pP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32329749" y="7992662"/>
            <a:ext cx="182988" cy="11190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5971"/>
          </a:p>
        </p:txBody>
      </p:sp>
      <p:sp>
        <p:nvSpPr>
          <p:cNvPr id="578" name="Rectangle 577"/>
          <p:cNvSpPr/>
          <p:nvPr/>
        </p:nvSpPr>
        <p:spPr>
          <a:xfrm>
            <a:off x="9536881" y="3856712"/>
            <a:ext cx="8214742" cy="1310184"/>
          </a:xfrm>
          <a:prstGeom prst="rect">
            <a:avLst/>
          </a:prstGeom>
          <a:solidFill>
            <a:srgbClr val="03244D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5971" dirty="0"/>
              <a:t>Method</a:t>
            </a:r>
          </a:p>
        </p:txBody>
      </p:sp>
      <p:sp>
        <p:nvSpPr>
          <p:cNvPr id="580" name="TextBox 579"/>
          <p:cNvSpPr txBox="1"/>
          <p:nvPr/>
        </p:nvSpPr>
        <p:spPr>
          <a:xfrm>
            <a:off x="19276742" y="4776040"/>
            <a:ext cx="7351776" cy="664380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670" noProof="1"/>
          </a:p>
        </p:txBody>
      </p:sp>
      <p:sp>
        <p:nvSpPr>
          <p:cNvPr id="585" name="Rectangle 584"/>
          <p:cNvSpPr/>
          <p:nvPr/>
        </p:nvSpPr>
        <p:spPr>
          <a:xfrm>
            <a:off x="18800236" y="12004655"/>
            <a:ext cx="8214742" cy="1310184"/>
          </a:xfrm>
          <a:prstGeom prst="rect">
            <a:avLst/>
          </a:prstGeom>
          <a:solidFill>
            <a:srgbClr val="03244D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5971" dirty="0"/>
              <a:t>Results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27766386" y="22524438"/>
            <a:ext cx="8099983" cy="418576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592" name="TextBox 591"/>
          <p:cNvSpPr txBox="1"/>
          <p:nvPr/>
        </p:nvSpPr>
        <p:spPr>
          <a:xfrm>
            <a:off x="10050404" y="5465460"/>
            <a:ext cx="7351776" cy="2124473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670" dirty="0"/>
          </a:p>
        </p:txBody>
      </p:sp>
      <p:sp>
        <p:nvSpPr>
          <p:cNvPr id="608" name="Rectangle 639"/>
          <p:cNvSpPr>
            <a:spLocks noChangeArrowheads="1"/>
          </p:cNvSpPr>
          <p:nvPr/>
        </p:nvSpPr>
        <p:spPr bwMode="auto">
          <a:xfrm>
            <a:off x="27590117" y="4071741"/>
            <a:ext cx="8246778" cy="7526001"/>
          </a:xfrm>
          <a:prstGeom prst="rect">
            <a:avLst/>
          </a:prstGeom>
          <a:solidFill>
            <a:schemeClr val="bg1"/>
          </a:solidFill>
          <a:ln w="76200" cmpd="sng">
            <a:solidFill>
              <a:srgbClr val="FF630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5971" dirty="0"/>
          </a:p>
        </p:txBody>
      </p:sp>
      <p:sp>
        <p:nvSpPr>
          <p:cNvPr id="619" name="TextBox 618"/>
          <p:cNvSpPr txBox="1"/>
          <p:nvPr/>
        </p:nvSpPr>
        <p:spPr>
          <a:xfrm>
            <a:off x="28037617" y="4816402"/>
            <a:ext cx="7351776" cy="632744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670" noProof="1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3BF56AE-D073-4759-AA89-FCCB32F3BBA6}"/>
              </a:ext>
            </a:extLst>
          </p:cNvPr>
          <p:cNvSpPr txBox="1"/>
          <p:nvPr/>
        </p:nvSpPr>
        <p:spPr>
          <a:xfrm>
            <a:off x="19215701" y="14155775"/>
            <a:ext cx="7351776" cy="128142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670" noProof="1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AAD972A-791A-4C43-85D1-906CBEB9F2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496" y="151814"/>
            <a:ext cx="3634542" cy="321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089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6700</TotalTime>
  <Words>19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Std Bold Condensed</vt:lpstr>
      <vt:lpstr>Seravek Medium</vt:lpstr>
      <vt:lpstr>Office Theme</vt:lpstr>
      <vt:lpstr>PowerPoint Presentation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Kristen West</dc:creator>
  <cp:lastModifiedBy>David Bevly</cp:lastModifiedBy>
  <cp:revision>211</cp:revision>
  <cp:lastPrinted>2017-07-06T15:13:42Z</cp:lastPrinted>
  <dcterms:created xsi:type="dcterms:W3CDTF">2011-03-22T14:50:02Z</dcterms:created>
  <dcterms:modified xsi:type="dcterms:W3CDTF">2025-04-28T16:38:07Z</dcterms:modified>
</cp:coreProperties>
</file>